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 Falke" userId="8adcd59eda1bb9ca" providerId="LiveId" clId="{6D8DF6D6-C33A-401A-B0CA-3D93365CE40C}"/>
    <pc:docChg chg="custSel addSld delSld modSld sldOrd">
      <pc:chgData name="Akshat Falke" userId="8adcd59eda1bb9ca" providerId="LiveId" clId="{6D8DF6D6-C33A-401A-B0CA-3D93365CE40C}" dt="2023-07-25T12:13:49.393" v="580" actId="680"/>
      <pc:docMkLst>
        <pc:docMk/>
      </pc:docMkLst>
      <pc:sldChg chg="addSp modSp new mod">
        <pc:chgData name="Akshat Falke" userId="8adcd59eda1bb9ca" providerId="LiveId" clId="{6D8DF6D6-C33A-401A-B0CA-3D93365CE40C}" dt="2023-07-24T18:13:53.964" v="21" actId="20577"/>
        <pc:sldMkLst>
          <pc:docMk/>
          <pc:sldMk cId="1733970634" sldId="256"/>
        </pc:sldMkLst>
        <pc:spChg chg="mod">
          <ac:chgData name="Akshat Falke" userId="8adcd59eda1bb9ca" providerId="LiveId" clId="{6D8DF6D6-C33A-401A-B0CA-3D93365CE40C}" dt="2023-07-24T18:13:53.964" v="21" actId="20577"/>
          <ac:spMkLst>
            <pc:docMk/>
            <pc:sldMk cId="1733970634" sldId="256"/>
            <ac:spMk id="2" creationId="{D8145299-94C2-2008-C61C-3EB7D1879A8F}"/>
          </ac:spMkLst>
        </pc:spChg>
        <pc:picChg chg="add mod">
          <ac:chgData name="Akshat Falke" userId="8adcd59eda1bb9ca" providerId="LiveId" clId="{6D8DF6D6-C33A-401A-B0CA-3D93365CE40C}" dt="2023-07-24T18:13:44.738" v="9" actId="1076"/>
          <ac:picMkLst>
            <pc:docMk/>
            <pc:sldMk cId="1733970634" sldId="256"/>
            <ac:picMk id="4" creationId="{C23B94AA-5E5F-AEE5-190A-DFA3DE8999F6}"/>
          </ac:picMkLst>
        </pc:picChg>
      </pc:sldChg>
      <pc:sldChg chg="addSp modSp new mod">
        <pc:chgData name="Akshat Falke" userId="8adcd59eda1bb9ca" providerId="LiveId" clId="{6D8DF6D6-C33A-401A-B0CA-3D93365CE40C}" dt="2023-07-24T18:15:34.699" v="43" actId="14100"/>
        <pc:sldMkLst>
          <pc:docMk/>
          <pc:sldMk cId="2469787127" sldId="257"/>
        </pc:sldMkLst>
        <pc:spChg chg="mod">
          <ac:chgData name="Akshat Falke" userId="8adcd59eda1bb9ca" providerId="LiveId" clId="{6D8DF6D6-C33A-401A-B0CA-3D93365CE40C}" dt="2023-07-24T18:15:04.161" v="37" actId="20577"/>
          <ac:spMkLst>
            <pc:docMk/>
            <pc:sldMk cId="2469787127" sldId="257"/>
            <ac:spMk id="2" creationId="{A24367B7-397A-4CF0-5759-DE7479E796E1}"/>
          </ac:spMkLst>
        </pc:spChg>
        <pc:picChg chg="add mod">
          <ac:chgData name="Akshat Falke" userId="8adcd59eda1bb9ca" providerId="LiveId" clId="{6D8DF6D6-C33A-401A-B0CA-3D93365CE40C}" dt="2023-07-24T18:15:28.819" v="41" actId="1076"/>
          <ac:picMkLst>
            <pc:docMk/>
            <pc:sldMk cId="2469787127" sldId="257"/>
            <ac:picMk id="4" creationId="{5AD177DE-EB5A-E214-E064-1CB7705EA013}"/>
          </ac:picMkLst>
        </pc:picChg>
        <pc:picChg chg="add mod">
          <ac:chgData name="Akshat Falke" userId="8adcd59eda1bb9ca" providerId="LiveId" clId="{6D8DF6D6-C33A-401A-B0CA-3D93365CE40C}" dt="2023-07-24T18:15:34.699" v="43" actId="14100"/>
          <ac:picMkLst>
            <pc:docMk/>
            <pc:sldMk cId="2469787127" sldId="257"/>
            <ac:picMk id="5" creationId="{3F9351BC-1222-A10D-D016-394D91273410}"/>
          </ac:picMkLst>
        </pc:picChg>
      </pc:sldChg>
      <pc:sldChg chg="addSp delSp modSp new mod">
        <pc:chgData name="Akshat Falke" userId="8adcd59eda1bb9ca" providerId="LiveId" clId="{6D8DF6D6-C33A-401A-B0CA-3D93365CE40C}" dt="2023-07-24T18:19:59.569" v="84" actId="14100"/>
        <pc:sldMkLst>
          <pc:docMk/>
          <pc:sldMk cId="2988441985" sldId="258"/>
        </pc:sldMkLst>
        <pc:spChg chg="mod">
          <ac:chgData name="Akshat Falke" userId="8adcd59eda1bb9ca" providerId="LiveId" clId="{6D8DF6D6-C33A-401A-B0CA-3D93365CE40C}" dt="2023-07-24T18:16:10.138" v="54" actId="1076"/>
          <ac:spMkLst>
            <pc:docMk/>
            <pc:sldMk cId="2988441985" sldId="258"/>
            <ac:spMk id="2" creationId="{8C4828F0-51FD-2AED-60DF-D5140D4D771E}"/>
          </ac:spMkLst>
        </pc:spChg>
        <pc:spChg chg="mod">
          <ac:chgData name="Akshat Falke" userId="8adcd59eda1bb9ca" providerId="LiveId" clId="{6D8DF6D6-C33A-401A-B0CA-3D93365CE40C}" dt="2023-07-24T18:19:52.124" v="83" actId="20577"/>
          <ac:spMkLst>
            <pc:docMk/>
            <pc:sldMk cId="2988441985" sldId="258"/>
            <ac:spMk id="3" creationId="{AEBD3538-6A4F-EE51-CBDF-89EE7E17848A}"/>
          </ac:spMkLst>
        </pc:spChg>
        <pc:picChg chg="add mod">
          <ac:chgData name="Akshat Falke" userId="8adcd59eda1bb9ca" providerId="LiveId" clId="{6D8DF6D6-C33A-401A-B0CA-3D93365CE40C}" dt="2023-07-24T18:16:48.261" v="59" actId="14100"/>
          <ac:picMkLst>
            <pc:docMk/>
            <pc:sldMk cId="2988441985" sldId="258"/>
            <ac:picMk id="4" creationId="{CA1F94F5-71D5-0AE1-01A8-9FE35AAE7FDE}"/>
          </ac:picMkLst>
        </pc:picChg>
        <pc:picChg chg="add mod">
          <ac:chgData name="Akshat Falke" userId="8adcd59eda1bb9ca" providerId="LiveId" clId="{6D8DF6D6-C33A-401A-B0CA-3D93365CE40C}" dt="2023-07-24T18:19:59.569" v="84" actId="14100"/>
          <ac:picMkLst>
            <pc:docMk/>
            <pc:sldMk cId="2988441985" sldId="258"/>
            <ac:picMk id="6" creationId="{E0982105-5E0C-007D-9436-A228CEDA2CB7}"/>
          </ac:picMkLst>
        </pc:picChg>
        <pc:picChg chg="add mod">
          <ac:chgData name="Akshat Falke" userId="8adcd59eda1bb9ca" providerId="LiveId" clId="{6D8DF6D6-C33A-401A-B0CA-3D93365CE40C}" dt="2023-07-24T18:17:59.175" v="67" actId="14100"/>
          <ac:picMkLst>
            <pc:docMk/>
            <pc:sldMk cId="2988441985" sldId="258"/>
            <ac:picMk id="8" creationId="{37A49F38-30C9-46DB-4DA9-25E77D4402A1}"/>
          </ac:picMkLst>
        </pc:picChg>
        <pc:picChg chg="add del mod">
          <ac:chgData name="Akshat Falke" userId="8adcd59eda1bb9ca" providerId="LiveId" clId="{6D8DF6D6-C33A-401A-B0CA-3D93365CE40C}" dt="2023-07-24T18:18:41.342" v="72" actId="478"/>
          <ac:picMkLst>
            <pc:docMk/>
            <pc:sldMk cId="2988441985" sldId="258"/>
            <ac:picMk id="10" creationId="{B495D0C9-467E-488A-3DD4-06434C3479D7}"/>
          </ac:picMkLst>
        </pc:picChg>
      </pc:sldChg>
      <pc:sldChg chg="addSp delSp modSp new mod">
        <pc:chgData name="Akshat Falke" userId="8adcd59eda1bb9ca" providerId="LiveId" clId="{6D8DF6D6-C33A-401A-B0CA-3D93365CE40C}" dt="2023-07-25T09:19:21.018" v="477" actId="1038"/>
        <pc:sldMkLst>
          <pc:docMk/>
          <pc:sldMk cId="2656360284" sldId="259"/>
        </pc:sldMkLst>
        <pc:spChg chg="mod">
          <ac:chgData name="Akshat Falke" userId="8adcd59eda1bb9ca" providerId="LiveId" clId="{6D8DF6D6-C33A-401A-B0CA-3D93365CE40C}" dt="2023-07-24T19:07:24.374" v="104" actId="1076"/>
          <ac:spMkLst>
            <pc:docMk/>
            <pc:sldMk cId="2656360284" sldId="259"/>
            <ac:spMk id="2" creationId="{43910ACD-DDFF-3327-8F4D-44F65E6AB1EE}"/>
          </ac:spMkLst>
        </pc:spChg>
        <pc:spChg chg="mod">
          <ac:chgData name="Akshat Falke" userId="8adcd59eda1bb9ca" providerId="LiveId" clId="{6D8DF6D6-C33A-401A-B0CA-3D93365CE40C}" dt="2023-07-24T19:07:10.450" v="103" actId="20577"/>
          <ac:spMkLst>
            <pc:docMk/>
            <pc:sldMk cId="2656360284" sldId="259"/>
            <ac:spMk id="3" creationId="{7F1959A5-4F5A-31D4-3628-E50EF37653CC}"/>
          </ac:spMkLst>
        </pc:spChg>
        <pc:picChg chg="add mod">
          <ac:chgData name="Akshat Falke" userId="8adcd59eda1bb9ca" providerId="LiveId" clId="{6D8DF6D6-C33A-401A-B0CA-3D93365CE40C}" dt="2023-07-24T19:08:39.671" v="111" actId="14100"/>
          <ac:picMkLst>
            <pc:docMk/>
            <pc:sldMk cId="2656360284" sldId="259"/>
            <ac:picMk id="5" creationId="{676DA6DF-00B3-E53E-A672-E88657704C0E}"/>
          </ac:picMkLst>
        </pc:picChg>
        <pc:picChg chg="add mod">
          <ac:chgData name="Akshat Falke" userId="8adcd59eda1bb9ca" providerId="LiveId" clId="{6D8DF6D6-C33A-401A-B0CA-3D93365CE40C}" dt="2023-07-25T09:19:21.018" v="477" actId="1038"/>
          <ac:picMkLst>
            <pc:docMk/>
            <pc:sldMk cId="2656360284" sldId="259"/>
            <ac:picMk id="7" creationId="{277334CF-1E76-7F8F-ED5E-7914C3631A58}"/>
          </ac:picMkLst>
        </pc:picChg>
        <pc:picChg chg="add mod">
          <ac:chgData name="Akshat Falke" userId="8adcd59eda1bb9ca" providerId="LiveId" clId="{6D8DF6D6-C33A-401A-B0CA-3D93365CE40C}" dt="2023-07-24T19:09:12.576" v="117" actId="1076"/>
          <ac:picMkLst>
            <pc:docMk/>
            <pc:sldMk cId="2656360284" sldId="259"/>
            <ac:picMk id="9" creationId="{58147747-27CF-9EE4-A9A4-5DD26145527E}"/>
          </ac:picMkLst>
        </pc:picChg>
        <pc:picChg chg="add del mod">
          <ac:chgData name="Akshat Falke" userId="8adcd59eda1bb9ca" providerId="LiveId" clId="{6D8DF6D6-C33A-401A-B0CA-3D93365CE40C}" dt="2023-07-24T19:10:16.810" v="125" actId="21"/>
          <ac:picMkLst>
            <pc:docMk/>
            <pc:sldMk cId="2656360284" sldId="259"/>
            <ac:picMk id="11" creationId="{76F60C20-A8AB-0538-7843-0C940967FFD6}"/>
          </ac:picMkLst>
        </pc:picChg>
        <pc:picChg chg="add del mod">
          <ac:chgData name="Akshat Falke" userId="8adcd59eda1bb9ca" providerId="LiveId" clId="{6D8DF6D6-C33A-401A-B0CA-3D93365CE40C}" dt="2023-07-24T19:10:32.538" v="129" actId="21"/>
          <ac:picMkLst>
            <pc:docMk/>
            <pc:sldMk cId="2656360284" sldId="259"/>
            <ac:picMk id="13" creationId="{1CCD231A-F3B5-6668-BE78-584E567E72EB}"/>
          </ac:picMkLst>
        </pc:picChg>
      </pc:sldChg>
      <pc:sldChg chg="addSp modSp new mod">
        <pc:chgData name="Akshat Falke" userId="8adcd59eda1bb9ca" providerId="LiveId" clId="{6D8DF6D6-C33A-401A-B0CA-3D93365CE40C}" dt="2023-07-24T19:11:37.693" v="182" actId="1076"/>
        <pc:sldMkLst>
          <pc:docMk/>
          <pc:sldMk cId="3471878161" sldId="260"/>
        </pc:sldMkLst>
        <pc:spChg chg="mod">
          <ac:chgData name="Akshat Falke" userId="8adcd59eda1bb9ca" providerId="LiveId" clId="{6D8DF6D6-C33A-401A-B0CA-3D93365CE40C}" dt="2023-07-24T19:11:33.104" v="180" actId="1076"/>
          <ac:spMkLst>
            <pc:docMk/>
            <pc:sldMk cId="3471878161" sldId="260"/>
            <ac:spMk id="2" creationId="{F1DE044C-B2AE-8515-494B-3D1C0E7BE30A}"/>
          </ac:spMkLst>
        </pc:spChg>
        <pc:picChg chg="add mod">
          <ac:chgData name="Akshat Falke" userId="8adcd59eda1bb9ca" providerId="LiveId" clId="{6D8DF6D6-C33A-401A-B0CA-3D93365CE40C}" dt="2023-07-24T19:11:35.127" v="181" actId="1076"/>
          <ac:picMkLst>
            <pc:docMk/>
            <pc:sldMk cId="3471878161" sldId="260"/>
            <ac:picMk id="4" creationId="{15291ECA-32FB-6C60-4933-C366A2AD7919}"/>
          </ac:picMkLst>
        </pc:picChg>
        <pc:picChg chg="add mod">
          <ac:chgData name="Akshat Falke" userId="8adcd59eda1bb9ca" providerId="LiveId" clId="{6D8DF6D6-C33A-401A-B0CA-3D93365CE40C}" dt="2023-07-24T19:11:37.693" v="182" actId="1076"/>
          <ac:picMkLst>
            <pc:docMk/>
            <pc:sldMk cId="3471878161" sldId="260"/>
            <ac:picMk id="5" creationId="{E8AEDC10-2D3A-66BD-86B2-9FA75AFCA32A}"/>
          </ac:picMkLst>
        </pc:picChg>
      </pc:sldChg>
      <pc:sldChg chg="addSp delSp modSp new mod">
        <pc:chgData name="Akshat Falke" userId="8adcd59eda1bb9ca" providerId="LiveId" clId="{6D8DF6D6-C33A-401A-B0CA-3D93365CE40C}" dt="2023-07-25T06:46:58.111" v="468" actId="1038"/>
        <pc:sldMkLst>
          <pc:docMk/>
          <pc:sldMk cId="2080583324" sldId="261"/>
        </pc:sldMkLst>
        <pc:spChg chg="mod">
          <ac:chgData name="Akshat Falke" userId="8adcd59eda1bb9ca" providerId="LiveId" clId="{6D8DF6D6-C33A-401A-B0CA-3D93365CE40C}" dt="2023-07-24T19:16:30.547" v="218" actId="1076"/>
          <ac:spMkLst>
            <pc:docMk/>
            <pc:sldMk cId="2080583324" sldId="261"/>
            <ac:spMk id="2" creationId="{489D58CC-FC43-611F-C061-7FAC58622A45}"/>
          </ac:spMkLst>
        </pc:spChg>
        <pc:spChg chg="add mod">
          <ac:chgData name="Akshat Falke" userId="8adcd59eda1bb9ca" providerId="LiveId" clId="{6D8DF6D6-C33A-401A-B0CA-3D93365CE40C}" dt="2023-07-24T19:23:12.729" v="238" actId="1076"/>
          <ac:spMkLst>
            <pc:docMk/>
            <pc:sldMk cId="2080583324" sldId="261"/>
            <ac:spMk id="12" creationId="{EE9DE37B-DB28-7586-9873-5EBEECD1290B}"/>
          </ac:spMkLst>
        </pc:spChg>
        <pc:spChg chg="add mod">
          <ac:chgData name="Akshat Falke" userId="8adcd59eda1bb9ca" providerId="LiveId" clId="{6D8DF6D6-C33A-401A-B0CA-3D93365CE40C}" dt="2023-07-24T19:30:53.873" v="381" actId="20577"/>
          <ac:spMkLst>
            <pc:docMk/>
            <pc:sldMk cId="2080583324" sldId="261"/>
            <ac:spMk id="13" creationId="{4F728E2B-58C4-65A8-BCE9-78602F810300}"/>
          </ac:spMkLst>
        </pc:spChg>
        <pc:picChg chg="add del mod">
          <ac:chgData name="Akshat Falke" userId="8adcd59eda1bb9ca" providerId="LiveId" clId="{6D8DF6D6-C33A-401A-B0CA-3D93365CE40C}" dt="2023-07-24T19:16:34.025" v="219" actId="478"/>
          <ac:picMkLst>
            <pc:docMk/>
            <pc:sldMk cId="2080583324" sldId="261"/>
            <ac:picMk id="5" creationId="{2E141879-7505-8FD6-619B-69CE2C3DA480}"/>
          </ac:picMkLst>
        </pc:picChg>
        <pc:picChg chg="add mod">
          <ac:chgData name="Akshat Falke" userId="8adcd59eda1bb9ca" providerId="LiveId" clId="{6D8DF6D6-C33A-401A-B0CA-3D93365CE40C}" dt="2023-07-25T06:46:58.111" v="468" actId="1038"/>
          <ac:picMkLst>
            <pc:docMk/>
            <pc:sldMk cId="2080583324" sldId="261"/>
            <ac:picMk id="7" creationId="{7EC9B112-DFE6-33E7-D15C-E1FEBDE71D8C}"/>
          </ac:picMkLst>
        </pc:picChg>
        <pc:picChg chg="add mod">
          <ac:chgData name="Akshat Falke" userId="8adcd59eda1bb9ca" providerId="LiveId" clId="{6D8DF6D6-C33A-401A-B0CA-3D93365CE40C}" dt="2023-07-25T06:46:20.025" v="467" actId="1076"/>
          <ac:picMkLst>
            <pc:docMk/>
            <pc:sldMk cId="2080583324" sldId="261"/>
            <ac:picMk id="9" creationId="{BB26459F-DEF7-AC13-5194-F1E30CF2C576}"/>
          </ac:picMkLst>
        </pc:picChg>
        <pc:cxnChg chg="add mod">
          <ac:chgData name="Akshat Falke" userId="8adcd59eda1bb9ca" providerId="LiveId" clId="{6D8DF6D6-C33A-401A-B0CA-3D93365CE40C}" dt="2023-07-24T19:22:51.865" v="227" actId="1076"/>
          <ac:cxnSpMkLst>
            <pc:docMk/>
            <pc:sldMk cId="2080583324" sldId="261"/>
            <ac:cxnSpMk id="11" creationId="{A5C41B74-D2E2-470D-59A5-731E2E865CC1}"/>
          </ac:cxnSpMkLst>
        </pc:cxnChg>
      </pc:sldChg>
      <pc:sldChg chg="addSp modSp new mod">
        <pc:chgData name="Akshat Falke" userId="8adcd59eda1bb9ca" providerId="LiveId" clId="{6D8DF6D6-C33A-401A-B0CA-3D93365CE40C}" dt="2023-07-25T09:17:23.934" v="476" actId="1035"/>
        <pc:sldMkLst>
          <pc:docMk/>
          <pc:sldMk cId="2418044026" sldId="262"/>
        </pc:sldMkLst>
        <pc:spChg chg="mod">
          <ac:chgData name="Akshat Falke" userId="8adcd59eda1bb9ca" providerId="LiveId" clId="{6D8DF6D6-C33A-401A-B0CA-3D93365CE40C}" dt="2023-07-24T19:34:32.636" v="423" actId="20577"/>
          <ac:spMkLst>
            <pc:docMk/>
            <pc:sldMk cId="2418044026" sldId="262"/>
            <ac:spMk id="2" creationId="{D38F5D69-CC6E-7984-3808-BD381CEFC33C}"/>
          </ac:spMkLst>
        </pc:spChg>
        <pc:spChg chg="add mod">
          <ac:chgData name="Akshat Falke" userId="8adcd59eda1bb9ca" providerId="LiveId" clId="{6D8DF6D6-C33A-401A-B0CA-3D93365CE40C}" dt="2023-07-24T19:35:09.782" v="462" actId="1076"/>
          <ac:spMkLst>
            <pc:docMk/>
            <pc:sldMk cId="2418044026" sldId="262"/>
            <ac:spMk id="6" creationId="{78182CD8-B661-5B9B-1999-4FDAFD1333F5}"/>
          </ac:spMkLst>
        </pc:spChg>
        <pc:picChg chg="add mod">
          <ac:chgData name="Akshat Falke" userId="8adcd59eda1bb9ca" providerId="LiveId" clId="{6D8DF6D6-C33A-401A-B0CA-3D93365CE40C}" dt="2023-07-25T09:17:23.934" v="476" actId="1035"/>
          <ac:picMkLst>
            <pc:docMk/>
            <pc:sldMk cId="2418044026" sldId="262"/>
            <ac:picMk id="5" creationId="{AD91F203-AEF3-F5CC-6B29-83D91286859F}"/>
          </ac:picMkLst>
        </pc:picChg>
      </pc:sldChg>
      <pc:sldChg chg="addSp modSp new mod">
        <pc:chgData name="Akshat Falke" userId="8adcd59eda1bb9ca" providerId="LiveId" clId="{6D8DF6D6-C33A-401A-B0CA-3D93365CE40C}" dt="2023-07-25T12:07:16.501" v="579" actId="1076"/>
        <pc:sldMkLst>
          <pc:docMk/>
          <pc:sldMk cId="1654532897" sldId="263"/>
        </pc:sldMkLst>
        <pc:spChg chg="mod">
          <ac:chgData name="Akshat Falke" userId="8adcd59eda1bb9ca" providerId="LiveId" clId="{6D8DF6D6-C33A-401A-B0CA-3D93365CE40C}" dt="2023-07-25T09:54:57.458" v="573" actId="1076"/>
          <ac:spMkLst>
            <pc:docMk/>
            <pc:sldMk cId="1654532897" sldId="263"/>
            <ac:spMk id="2" creationId="{3A57BF87-D1E5-E9BA-7686-FC1C3F394813}"/>
          </ac:spMkLst>
        </pc:spChg>
        <pc:picChg chg="add mod">
          <ac:chgData name="Akshat Falke" userId="8adcd59eda1bb9ca" providerId="LiveId" clId="{6D8DF6D6-C33A-401A-B0CA-3D93365CE40C}" dt="2023-07-25T12:07:16.501" v="579" actId="1076"/>
          <ac:picMkLst>
            <pc:docMk/>
            <pc:sldMk cId="1654532897" sldId="263"/>
            <ac:picMk id="5" creationId="{4008A494-56CC-8658-CCED-C31639F27CC8}"/>
          </ac:picMkLst>
        </pc:picChg>
      </pc:sldChg>
      <pc:sldChg chg="addSp modSp new del mod ord">
        <pc:chgData name="Akshat Falke" userId="8adcd59eda1bb9ca" providerId="LiveId" clId="{6D8DF6D6-C33A-401A-B0CA-3D93365CE40C}" dt="2023-07-25T09:53:44.972" v="532" actId="2696"/>
        <pc:sldMkLst>
          <pc:docMk/>
          <pc:sldMk cId="2872543145" sldId="263"/>
        </pc:sldMkLst>
        <pc:spChg chg="mod">
          <ac:chgData name="Akshat Falke" userId="8adcd59eda1bb9ca" providerId="LiveId" clId="{6D8DF6D6-C33A-401A-B0CA-3D93365CE40C}" dt="2023-07-25T09:33:52.510" v="504" actId="1076"/>
          <ac:spMkLst>
            <pc:docMk/>
            <pc:sldMk cId="2872543145" sldId="263"/>
            <ac:spMk id="2" creationId="{49055367-B44A-5B85-33E9-91298E72B37F}"/>
          </ac:spMkLst>
        </pc:spChg>
        <pc:spChg chg="add mod">
          <ac:chgData name="Akshat Falke" userId="8adcd59eda1bb9ca" providerId="LiveId" clId="{6D8DF6D6-C33A-401A-B0CA-3D93365CE40C}" dt="2023-07-25T09:34:04.564" v="529" actId="6549"/>
          <ac:spMkLst>
            <pc:docMk/>
            <pc:sldMk cId="2872543145" sldId="263"/>
            <ac:spMk id="4" creationId="{A9667BEC-C16A-7945-5113-979B98BF1F44}"/>
          </ac:spMkLst>
        </pc:spChg>
      </pc:sldChg>
      <pc:sldChg chg="new">
        <pc:chgData name="Akshat Falke" userId="8adcd59eda1bb9ca" providerId="LiveId" clId="{6D8DF6D6-C33A-401A-B0CA-3D93365CE40C}" dt="2023-07-25T12:13:49.393" v="580" actId="680"/>
        <pc:sldMkLst>
          <pc:docMk/>
          <pc:sldMk cId="1337062536" sldId="264"/>
        </pc:sldMkLst>
      </pc:sldChg>
      <pc:sldMasterChg chg="addSldLayout">
        <pc:chgData name="Akshat Falke" userId="8adcd59eda1bb9ca" providerId="LiveId" clId="{6D8DF6D6-C33A-401A-B0CA-3D93365CE40C}" dt="2023-07-24T18:13:02.491" v="0" actId="680"/>
        <pc:sldMasterMkLst>
          <pc:docMk/>
          <pc:sldMasterMk cId="2873416759" sldId="2147483648"/>
        </pc:sldMasterMkLst>
        <pc:sldLayoutChg chg="add">
          <pc:chgData name="Akshat Falke" userId="8adcd59eda1bb9ca" providerId="LiveId" clId="{6D8DF6D6-C33A-401A-B0CA-3D93365CE40C}" dt="2023-07-24T18:13:02.491" v="0" actId="680"/>
          <pc:sldLayoutMkLst>
            <pc:docMk/>
            <pc:sldMasterMk cId="2873416759" sldId="2147483648"/>
            <pc:sldLayoutMk cId="1737861736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C4EE-887B-7906-3AF4-22052BAC9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FE15C-5EC6-79A9-76B3-8C2006990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86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1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5299-94C2-2008-C61C-3EB7D1879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8" y="179682"/>
            <a:ext cx="9144000" cy="621596"/>
          </a:xfrm>
        </p:spPr>
        <p:txBody>
          <a:bodyPr/>
          <a:lstStyle/>
          <a:p>
            <a:r>
              <a:rPr lang="en-US" dirty="0"/>
              <a:t>TRAP 120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6EC9-FD6D-831C-4859-4F765B5B4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B94AA-5E5F-AEE5-190A-DFA3DE89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0" y="1060572"/>
            <a:ext cx="9420520" cy="47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67B7-397A-4CF0-5759-DE7479E79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739" y="179683"/>
            <a:ext cx="9144000" cy="876119"/>
          </a:xfrm>
        </p:spPr>
        <p:txBody>
          <a:bodyPr/>
          <a:lstStyle/>
          <a:p>
            <a:r>
              <a:rPr lang="en-US" dirty="0"/>
              <a:t>TRAP 150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4D8DC-4840-B5CC-A514-58137A6C6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177DE-EB5A-E214-E064-1CB7705EA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" y="1326826"/>
            <a:ext cx="9860438" cy="4958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351BC-1222-A10D-D016-394D91273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12" y="1326826"/>
            <a:ext cx="2199587" cy="49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8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8F0-51FD-2AED-60DF-D5140D4D7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96" y="726437"/>
            <a:ext cx="9144000" cy="140829"/>
          </a:xfrm>
        </p:spPr>
        <p:txBody>
          <a:bodyPr/>
          <a:lstStyle/>
          <a:p>
            <a:r>
              <a:rPr lang="en-US" dirty="0"/>
              <a:t>SINE 180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D3538-6A4F-EE51-CBDF-89EE7E17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76718"/>
            <a:ext cx="12336090" cy="803349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  <a:tabLst>
                <a:tab pos="467614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produce the sine wave form in phase current the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macdonald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phase voltage wave form is given , It can be generated with help of PWM in motor phases.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  <a:tabLst>
                <a:tab pos="4676140" algn="l"/>
              </a:tabLst>
            </a:pP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Sensorless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sinusoidal control is obtained by calculating the back emf generated in motor it can be achieved by calculating the back emf in 1</a:t>
            </a:r>
            <a:r>
              <a:rPr lang="en-IN" sz="14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order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eqn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as shown in fig.</a:t>
            </a:r>
          </a:p>
          <a:p>
            <a:pPr algn="l"/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94F5-71D5-0AE1-01A8-9FE35AAE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600200"/>
            <a:ext cx="9238268" cy="453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82105-5E0C-007D-9436-A228CEDA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77" y="1480068"/>
            <a:ext cx="2774623" cy="3162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49F38-30C9-46DB-4DA9-25E77D44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64" y="2187020"/>
            <a:ext cx="6112013" cy="40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0ACD-DDFF-3327-8F4D-44F65E6AB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96" y="971534"/>
            <a:ext cx="9144000" cy="310511"/>
          </a:xfrm>
        </p:spPr>
        <p:txBody>
          <a:bodyPr/>
          <a:lstStyle/>
          <a:p>
            <a:r>
              <a:rPr lang="en-US" dirty="0"/>
              <a:t>FOC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959A5-4F5A-31D4-3628-E50EF3765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IN NOTES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A6DF-00B3-E53E-A672-E8865770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237677"/>
            <a:ext cx="4031452" cy="287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334CF-1E76-7F8F-ED5E-7914C363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10" y="1282045"/>
            <a:ext cx="3170644" cy="2812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47747-27CF-9EE4-A9A4-5DD26145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58" y="956395"/>
            <a:ext cx="3421677" cy="31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044C-B2AE-8515-494B-3D1C0E7B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610" y="206124"/>
            <a:ext cx="8704082" cy="477837"/>
          </a:xfrm>
        </p:spPr>
        <p:txBody>
          <a:bodyPr/>
          <a:lstStyle/>
          <a:p>
            <a:r>
              <a:rPr lang="en-US" sz="4400" dirty="0"/>
              <a:t>FOC CONTROL BLOCK DIAGRAM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0EC62-1E31-2F00-F90F-A707F3117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1ECA-32FB-6C60-4933-C366A2AD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2" y="772979"/>
            <a:ext cx="8165314" cy="2286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EDC10-2D3A-66BD-86B2-9FA75AFC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6" y="3471066"/>
            <a:ext cx="9981495" cy="261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58CC-FC43-611F-C061-7FAC58622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367" y="245670"/>
            <a:ext cx="10316066" cy="753571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Sensorless</a:t>
            </a:r>
            <a:r>
              <a:rPr lang="en-US" dirty="0">
                <a:solidFill>
                  <a:srgbClr val="FF0000"/>
                </a:solidFill>
              </a:rPr>
              <a:t> control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FD991-E7E2-E1F0-9315-3C76262E1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9B112-DFE6-33E7-D15C-E1FEBDE7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88" y="1820062"/>
            <a:ext cx="9414948" cy="3998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6459F-DEF7-AC13-5194-F1E30CF2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24" y="739647"/>
            <a:ext cx="5125274" cy="16232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41B74-D2E2-470D-59A5-731E2E865CC1}"/>
              </a:ext>
            </a:extLst>
          </p:cNvPr>
          <p:cNvCxnSpPr/>
          <p:nvPr/>
        </p:nvCxnSpPr>
        <p:spPr>
          <a:xfrm>
            <a:off x="4846948" y="1338950"/>
            <a:ext cx="1401452" cy="1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9DE37B-DB28-7586-9873-5EBEECD1290B}"/>
              </a:ext>
            </a:extLst>
          </p:cNvPr>
          <p:cNvSpPr txBox="1"/>
          <p:nvPr/>
        </p:nvSpPr>
        <p:spPr>
          <a:xfrm>
            <a:off x="3707000" y="1127517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EMF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28E2B-58C4-65A8-BCE9-78602F810300}"/>
              </a:ext>
            </a:extLst>
          </p:cNvPr>
          <p:cNvSpPr txBox="1"/>
          <p:nvPr/>
        </p:nvSpPr>
        <p:spPr>
          <a:xfrm flipH="1">
            <a:off x="809290" y="6112979"/>
            <a:ext cx="1125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CONTROL – SENSORED CONTROL IS ADVISABLE</a:t>
            </a:r>
            <a:br>
              <a:rPr lang="en-US" dirty="0"/>
            </a:br>
            <a:r>
              <a:rPr lang="en-US" dirty="0"/>
              <a:t>SPEED CONTROL &amp; TORQUE CONTROL – SENSORLESS CAN GIVE PRECISE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58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5D69-CC6E-7984-3808-BD381CEFC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891" y="811279"/>
            <a:ext cx="9144000" cy="1596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ACAF3-E657-6344-C512-6FEECD457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1F203-AEF3-F5CC-6B29-83D91286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" y="0"/>
            <a:ext cx="12044313" cy="680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82CD8-B661-5B9B-1999-4FDAFD1333F5}"/>
              </a:ext>
            </a:extLst>
          </p:cNvPr>
          <p:cNvSpPr txBox="1"/>
          <p:nvPr/>
        </p:nvSpPr>
        <p:spPr>
          <a:xfrm flipH="1">
            <a:off x="4419757" y="16371"/>
            <a:ext cx="26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for motor driver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4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BF87-D1E5-E9BA-7686-FC1C3F394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002" y="245670"/>
            <a:ext cx="9778738" cy="649876"/>
          </a:xfrm>
        </p:spPr>
        <p:txBody>
          <a:bodyPr/>
          <a:lstStyle/>
          <a:p>
            <a:r>
              <a:rPr lang="en-IN" sz="4800" dirty="0"/>
              <a:t>GATE V/S INTEGRATED FET DRIVERS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06B58-B497-53E8-9CCE-34B49DD4F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A494-56CC-8658-CCED-C31639F2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546"/>
            <a:ext cx="12192000" cy="60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B9EF-A790-D76D-8AE3-7A2492D5A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05FB7-4CE5-0908-D76F-321F4B11C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0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109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TRAP 120</vt:lpstr>
      <vt:lpstr>TRAP 150</vt:lpstr>
      <vt:lpstr>SINE 180</vt:lpstr>
      <vt:lpstr>FOC</vt:lpstr>
      <vt:lpstr>FOC CONTROL BLOCK DIAGRAM</vt:lpstr>
      <vt:lpstr>Sensorless control</vt:lpstr>
      <vt:lpstr>PowerPoint Presentation</vt:lpstr>
      <vt:lpstr>GATE V/S INTEGRATED FET DRIVERS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120</dc:title>
  <dc:creator>Akshat Falke</dc:creator>
  <cp:lastModifiedBy>Akshat Falke</cp:lastModifiedBy>
  <cp:revision>1</cp:revision>
  <dcterms:created xsi:type="dcterms:W3CDTF">2023-07-24T18:12:58Z</dcterms:created>
  <dcterms:modified xsi:type="dcterms:W3CDTF">2023-07-25T12:35:16Z</dcterms:modified>
</cp:coreProperties>
</file>